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8" r:id="rId5"/>
    <p:sldId id="260" r:id="rId6"/>
    <p:sldId id="269" r:id="rId7"/>
    <p:sldId id="270" r:id="rId8"/>
    <p:sldId id="271" r:id="rId9"/>
    <p:sldId id="272" r:id="rId10"/>
    <p:sldId id="273" r:id="rId11"/>
    <p:sldId id="27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9D3B70A-E8D6-41B8-A7CD-4E700BCABC7B}" type="datetimeFigureOut">
              <a:rPr lang="en-IN" smtClean="0"/>
              <a:t>22-05-2023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3C99AC-2872-49F5-840B-4AAEC29FC46D}" type="slidenum">
              <a:rPr lang="en-IN" smtClean="0"/>
              <a:t>‹#›</a:t>
            </a:fld>
            <a:endParaRPr lang="en-IN"/>
          </a:p>
        </p:txBody>
      </p:sp>
    </p:spTree>
    <p:extLst>
      <p:ext uri="{BB962C8B-B14F-4D97-AF65-F5344CB8AC3E}">
        <p14:creationId xmlns:p14="http://schemas.microsoft.com/office/powerpoint/2010/main" val="2576387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D3B70A-E8D6-41B8-A7CD-4E700BCABC7B}" type="datetimeFigureOut">
              <a:rPr lang="en-IN" smtClean="0"/>
              <a:t>22-05-2023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3C99AC-2872-49F5-840B-4AAEC29FC46D}" type="slidenum">
              <a:rPr lang="en-IN" smtClean="0"/>
              <a:t>‹#›</a:t>
            </a:fld>
            <a:endParaRPr lang="en-IN"/>
          </a:p>
        </p:txBody>
      </p:sp>
    </p:spTree>
    <p:extLst>
      <p:ext uri="{BB962C8B-B14F-4D97-AF65-F5344CB8AC3E}">
        <p14:creationId xmlns:p14="http://schemas.microsoft.com/office/powerpoint/2010/main" val="4174660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D3B70A-E8D6-41B8-A7CD-4E700BCABC7B}" type="datetimeFigureOut">
              <a:rPr lang="en-IN" smtClean="0"/>
              <a:t>22-05-2023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3C99AC-2872-49F5-840B-4AAEC29FC46D}" type="slidenum">
              <a:rPr lang="en-IN" smtClean="0"/>
              <a:t>‹#›</a:t>
            </a:fld>
            <a:endParaRPr lang="en-IN"/>
          </a:p>
        </p:txBody>
      </p:sp>
    </p:spTree>
    <p:extLst>
      <p:ext uri="{BB962C8B-B14F-4D97-AF65-F5344CB8AC3E}">
        <p14:creationId xmlns:p14="http://schemas.microsoft.com/office/powerpoint/2010/main" val="1823673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D3B70A-E8D6-41B8-A7CD-4E700BCABC7B}" type="datetimeFigureOut">
              <a:rPr lang="en-IN" smtClean="0"/>
              <a:t>22-05-2023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3C99AC-2872-49F5-840B-4AAEC29FC46D}" type="slidenum">
              <a:rPr lang="en-IN" smtClean="0"/>
              <a:t>‹#›</a:t>
            </a:fld>
            <a:endParaRPr lang="en-IN"/>
          </a:p>
        </p:txBody>
      </p:sp>
    </p:spTree>
    <p:extLst>
      <p:ext uri="{BB962C8B-B14F-4D97-AF65-F5344CB8AC3E}">
        <p14:creationId xmlns:p14="http://schemas.microsoft.com/office/powerpoint/2010/main" val="2366474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D3B70A-E8D6-41B8-A7CD-4E700BCABC7B}" type="datetimeFigureOut">
              <a:rPr lang="en-IN" smtClean="0"/>
              <a:t>22-05-2023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D3C99AC-2872-49F5-840B-4AAEC29FC46D}" type="slidenum">
              <a:rPr lang="en-IN" smtClean="0"/>
              <a:t>‹#›</a:t>
            </a:fld>
            <a:endParaRPr lang="en-IN"/>
          </a:p>
        </p:txBody>
      </p:sp>
    </p:spTree>
    <p:extLst>
      <p:ext uri="{BB962C8B-B14F-4D97-AF65-F5344CB8AC3E}">
        <p14:creationId xmlns:p14="http://schemas.microsoft.com/office/powerpoint/2010/main" val="1726036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D3B70A-E8D6-41B8-A7CD-4E700BCABC7B}" type="datetimeFigureOut">
              <a:rPr lang="en-IN" smtClean="0"/>
              <a:t>22-05-2023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3C99AC-2872-49F5-840B-4AAEC29FC46D}" type="slidenum">
              <a:rPr lang="en-IN" smtClean="0"/>
              <a:t>‹#›</a:t>
            </a:fld>
            <a:endParaRPr lang="en-IN"/>
          </a:p>
        </p:txBody>
      </p:sp>
    </p:spTree>
    <p:extLst>
      <p:ext uri="{BB962C8B-B14F-4D97-AF65-F5344CB8AC3E}">
        <p14:creationId xmlns:p14="http://schemas.microsoft.com/office/powerpoint/2010/main" val="3778294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D3B70A-E8D6-41B8-A7CD-4E700BCABC7B}" type="datetimeFigureOut">
              <a:rPr lang="en-IN" smtClean="0"/>
              <a:t>22-05-2023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D3C99AC-2872-49F5-840B-4AAEC29FC46D}" type="slidenum">
              <a:rPr lang="en-IN" smtClean="0"/>
              <a:t>‹#›</a:t>
            </a:fld>
            <a:endParaRPr lang="en-IN"/>
          </a:p>
        </p:txBody>
      </p:sp>
    </p:spTree>
    <p:extLst>
      <p:ext uri="{BB962C8B-B14F-4D97-AF65-F5344CB8AC3E}">
        <p14:creationId xmlns:p14="http://schemas.microsoft.com/office/powerpoint/2010/main" val="447200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D3B70A-E8D6-41B8-A7CD-4E700BCABC7B}" type="datetimeFigureOut">
              <a:rPr lang="en-IN" smtClean="0"/>
              <a:t>22-05-2023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D3C99AC-2872-49F5-840B-4AAEC29FC46D}" type="slidenum">
              <a:rPr lang="en-IN" smtClean="0"/>
              <a:t>‹#›</a:t>
            </a:fld>
            <a:endParaRPr lang="en-IN"/>
          </a:p>
        </p:txBody>
      </p:sp>
    </p:spTree>
    <p:extLst>
      <p:ext uri="{BB962C8B-B14F-4D97-AF65-F5344CB8AC3E}">
        <p14:creationId xmlns:p14="http://schemas.microsoft.com/office/powerpoint/2010/main" val="2004656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D3B70A-E8D6-41B8-A7CD-4E700BCABC7B}" type="datetimeFigureOut">
              <a:rPr lang="en-IN" smtClean="0"/>
              <a:t>22-05-2023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D3C99AC-2872-49F5-840B-4AAEC29FC46D}" type="slidenum">
              <a:rPr lang="en-IN" smtClean="0"/>
              <a:t>‹#›</a:t>
            </a:fld>
            <a:endParaRPr lang="en-IN"/>
          </a:p>
        </p:txBody>
      </p:sp>
    </p:spTree>
    <p:extLst>
      <p:ext uri="{BB962C8B-B14F-4D97-AF65-F5344CB8AC3E}">
        <p14:creationId xmlns:p14="http://schemas.microsoft.com/office/powerpoint/2010/main" val="83834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D3B70A-E8D6-41B8-A7CD-4E700BCABC7B}" type="datetimeFigureOut">
              <a:rPr lang="en-IN" smtClean="0"/>
              <a:t>22-05-2023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3C99AC-2872-49F5-840B-4AAEC29FC46D}" type="slidenum">
              <a:rPr lang="en-IN" smtClean="0"/>
              <a:t>‹#›</a:t>
            </a:fld>
            <a:endParaRPr lang="en-IN"/>
          </a:p>
        </p:txBody>
      </p:sp>
    </p:spTree>
    <p:extLst>
      <p:ext uri="{BB962C8B-B14F-4D97-AF65-F5344CB8AC3E}">
        <p14:creationId xmlns:p14="http://schemas.microsoft.com/office/powerpoint/2010/main" val="2657376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D3B70A-E8D6-41B8-A7CD-4E700BCABC7B}" type="datetimeFigureOut">
              <a:rPr lang="en-IN" smtClean="0"/>
              <a:t>22-05-2023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D3C99AC-2872-49F5-840B-4AAEC29FC46D}" type="slidenum">
              <a:rPr lang="en-IN" smtClean="0"/>
              <a:t>‹#›</a:t>
            </a:fld>
            <a:endParaRPr lang="en-IN"/>
          </a:p>
        </p:txBody>
      </p:sp>
    </p:spTree>
    <p:extLst>
      <p:ext uri="{BB962C8B-B14F-4D97-AF65-F5344CB8AC3E}">
        <p14:creationId xmlns:p14="http://schemas.microsoft.com/office/powerpoint/2010/main" val="1330734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D3B70A-E8D6-41B8-A7CD-4E700BCABC7B}" type="datetimeFigureOut">
              <a:rPr lang="en-IN" smtClean="0"/>
              <a:t>22-05-2023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3C99AC-2872-49F5-840B-4AAEC29FC46D}" type="slidenum">
              <a:rPr lang="en-IN" smtClean="0"/>
              <a:t>‹#›</a:t>
            </a:fld>
            <a:endParaRPr lang="en-IN"/>
          </a:p>
        </p:txBody>
      </p:sp>
    </p:spTree>
    <p:extLst>
      <p:ext uri="{BB962C8B-B14F-4D97-AF65-F5344CB8AC3E}">
        <p14:creationId xmlns:p14="http://schemas.microsoft.com/office/powerpoint/2010/main" val="321990025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90543"/>
            <a:ext cx="9144000" cy="2387600"/>
          </a:xfrm>
        </p:spPr>
        <p:txBody>
          <a:bodyPr>
            <a:normAutofit fontScale="90000"/>
          </a:bodyPr>
          <a:lstStyle/>
          <a:p>
            <a:r>
              <a:rPr lang="en-US" dirty="0"/>
              <a:t>How technology can be</a:t>
            </a:r>
            <a:br>
              <a:rPr lang="en-US" dirty="0"/>
            </a:br>
            <a:r>
              <a:rPr lang="en-US" dirty="0"/>
              <a:t>used for good health</a:t>
            </a:r>
            <a:br>
              <a:rPr lang="en-US" dirty="0"/>
            </a:br>
            <a:r>
              <a:rPr lang="en-US" dirty="0"/>
              <a:t>using Millet?</a:t>
            </a:r>
            <a:endParaRPr lang="en-IN" dirty="0"/>
          </a:p>
        </p:txBody>
      </p:sp>
      <p:sp>
        <p:nvSpPr>
          <p:cNvPr id="3" name="Subtitle 2"/>
          <p:cNvSpPr>
            <a:spLocks noGrp="1"/>
          </p:cNvSpPr>
          <p:nvPr>
            <p:ph type="subTitle" idx="1"/>
          </p:nvPr>
        </p:nvSpPr>
        <p:spPr>
          <a:xfrm>
            <a:off x="1524000" y="4091435"/>
            <a:ext cx="9144000" cy="1655762"/>
          </a:xfrm>
        </p:spPr>
        <p:txBody>
          <a:bodyPr>
            <a:normAutofit lnSpcReduction="10000"/>
          </a:bodyPr>
          <a:lstStyle/>
          <a:p>
            <a:r>
              <a:rPr lang="en-IN" dirty="0" smtClean="0"/>
              <a:t>DIVISION: B</a:t>
            </a:r>
          </a:p>
          <a:p>
            <a:r>
              <a:rPr lang="en-IN" dirty="0" smtClean="0"/>
              <a:t>NAME: AYUSH.D.REWATKAR</a:t>
            </a:r>
          </a:p>
          <a:p>
            <a:r>
              <a:rPr lang="en-IN" dirty="0" smtClean="0"/>
              <a:t>ROLL NO: 254</a:t>
            </a:r>
          </a:p>
          <a:p>
            <a:r>
              <a:rPr lang="en-IN" dirty="0" smtClean="0"/>
              <a:t>PRN NO: 202201040033</a:t>
            </a:r>
            <a:endParaRPr lang="en-IN" dirty="0"/>
          </a:p>
        </p:txBody>
      </p:sp>
    </p:spTree>
    <p:extLst>
      <p:ext uri="{BB962C8B-B14F-4D97-AF65-F5344CB8AC3E}">
        <p14:creationId xmlns:p14="http://schemas.microsoft.com/office/powerpoint/2010/main" val="958526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985234"/>
          </a:xfrm>
        </p:spPr>
        <p:txBody>
          <a:bodyPr>
            <a:noAutofit/>
          </a:bodyPr>
          <a:lstStyle/>
          <a:p>
            <a:r>
              <a:rPr lang="en-IN" b="1" dirty="0"/>
              <a:t>9. Future Growth Prospects</a:t>
            </a:r>
          </a:p>
        </p:txBody>
      </p:sp>
      <p:sp>
        <p:nvSpPr>
          <p:cNvPr id="4" name="Text Placeholder 3"/>
          <p:cNvSpPr>
            <a:spLocks noGrp="1"/>
          </p:cNvSpPr>
          <p:nvPr>
            <p:ph type="body" sz="half" idx="2"/>
          </p:nvPr>
        </p:nvSpPr>
        <p:spPr/>
        <p:txBody>
          <a:bodyPr>
            <a:normAutofit/>
          </a:bodyPr>
          <a:lstStyle/>
          <a:p>
            <a:r>
              <a:rPr lang="en-US" sz="2000" dirty="0"/>
              <a:t>Deploying </a:t>
            </a:r>
            <a:r>
              <a:rPr lang="en-US" sz="2000" dirty="0" smtClean="0"/>
              <a:t>Millet apps </a:t>
            </a:r>
            <a:r>
              <a:rPr lang="en-US" sz="2000" dirty="0"/>
              <a:t>in industrial sectors has the potential to save significant amount of resources and money. With the help of </a:t>
            </a:r>
            <a:r>
              <a:rPr lang="en-US" sz="2000" dirty="0" smtClean="0"/>
              <a:t>Millet apps</a:t>
            </a:r>
            <a:r>
              <a:rPr lang="en-US" sz="2000" dirty="0"/>
              <a:t>, industrial industries are able to gain access to real-time data insights during their operations. This implies that the implementation of </a:t>
            </a:r>
            <a:r>
              <a:rPr lang="en-US" sz="2000" dirty="0" smtClean="0"/>
              <a:t>Millet app </a:t>
            </a:r>
            <a:r>
              <a:rPr lang="en-US" sz="2000" dirty="0"/>
              <a:t>solutions could create more value and lead to more sustainable and profitable production.</a:t>
            </a:r>
            <a:endParaRPr lang="en-IN"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550" y="0"/>
            <a:ext cx="6140450" cy="6858000"/>
          </a:xfrm>
          <a:prstGeom prst="rect">
            <a:avLst/>
          </a:prstGeom>
        </p:spPr>
      </p:pic>
    </p:spTree>
    <p:extLst>
      <p:ext uri="{BB962C8B-B14F-4D97-AF65-F5344CB8AC3E}">
        <p14:creationId xmlns:p14="http://schemas.microsoft.com/office/powerpoint/2010/main" val="2851420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766293"/>
          </a:xfrm>
        </p:spPr>
        <p:txBody>
          <a:bodyPr/>
          <a:lstStyle/>
          <a:p>
            <a:r>
              <a:rPr lang="en-IN" b="1" dirty="0" smtClean="0"/>
              <a:t>10. Conclusion</a:t>
            </a:r>
            <a:endParaRPr lang="en-IN" b="1" dirty="0"/>
          </a:p>
        </p:txBody>
      </p:sp>
      <p:sp>
        <p:nvSpPr>
          <p:cNvPr id="4" name="Text Placeholder 3"/>
          <p:cNvSpPr>
            <a:spLocks noGrp="1"/>
          </p:cNvSpPr>
          <p:nvPr>
            <p:ph type="body" sz="half" idx="2"/>
          </p:nvPr>
        </p:nvSpPr>
        <p:spPr/>
        <p:txBody>
          <a:bodyPr>
            <a:normAutofit/>
          </a:bodyPr>
          <a:lstStyle/>
          <a:p>
            <a:r>
              <a:rPr lang="en-IN" sz="2000" dirty="0" smtClean="0"/>
              <a:t>B</a:t>
            </a:r>
            <a:r>
              <a:rPr lang="en-US" sz="2000" dirty="0"/>
              <a:t>y leveraging </a:t>
            </a:r>
            <a:r>
              <a:rPr lang="en-US" sz="2000" dirty="0" smtClean="0"/>
              <a:t>Millet apps</a:t>
            </a:r>
            <a:r>
              <a:rPr lang="en-US" sz="2000" dirty="0"/>
              <a:t>, industries can work towards improving performances and minimizing</a:t>
            </a:r>
          </a:p>
          <a:p>
            <a:r>
              <a:rPr lang="en-US" sz="2000" dirty="0"/>
              <a:t>the risks associated with inefficiency, thus leading to more effective production with increased transparency. Further research will be done to understand the better dynamics and outcomes of </a:t>
            </a:r>
            <a:r>
              <a:rPr lang="en-US" sz="2000" dirty="0" smtClean="0"/>
              <a:t>Millet apps </a:t>
            </a:r>
            <a:r>
              <a:rPr lang="en-US" sz="2000" dirty="0"/>
              <a:t>deployment in industrial areas.</a:t>
            </a:r>
            <a:endParaRPr lang="en-IN"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6950" y="0"/>
            <a:ext cx="6115050" cy="6858000"/>
          </a:xfrm>
          <a:prstGeom prst="rect">
            <a:avLst/>
          </a:prstGeom>
        </p:spPr>
      </p:pic>
    </p:spTree>
    <p:extLst>
      <p:ext uri="{BB962C8B-B14F-4D97-AF65-F5344CB8AC3E}">
        <p14:creationId xmlns:p14="http://schemas.microsoft.com/office/powerpoint/2010/main" val="1553861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244699"/>
            <a:ext cx="3932237" cy="859664"/>
          </a:xfrm>
        </p:spPr>
        <p:txBody>
          <a:bodyPr>
            <a:normAutofit/>
          </a:bodyPr>
          <a:lstStyle/>
          <a:p>
            <a:r>
              <a:rPr lang="en-IN" b="1" dirty="0" smtClean="0"/>
              <a:t>1.Introduction to Millet </a:t>
            </a:r>
            <a:endParaRPr lang="en-IN" b="1" dirty="0"/>
          </a:p>
        </p:txBody>
      </p:sp>
      <p:sp>
        <p:nvSpPr>
          <p:cNvPr id="4" name="Text Placeholder 3"/>
          <p:cNvSpPr>
            <a:spLocks noGrp="1"/>
          </p:cNvSpPr>
          <p:nvPr>
            <p:ph type="body" sz="half" idx="2"/>
          </p:nvPr>
        </p:nvSpPr>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sz="2000" dirty="0"/>
              <a:t>Technology offers innovative ways to improve industrial health, and millet applications are increasingly proving to be useful in this regard. In this presentation, we will explore how leveraging technology to manage optimization of health yields positive impacts in industrial areas.</a:t>
            </a:r>
            <a:endParaRPr lang="en-IN" sz="20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6950" y="0"/>
            <a:ext cx="6115050" cy="6858000"/>
          </a:xfrm>
          <a:prstGeom prst="rect">
            <a:avLst/>
          </a:prstGeom>
        </p:spPr>
      </p:pic>
    </p:spTree>
    <p:extLst>
      <p:ext uri="{BB962C8B-B14F-4D97-AF65-F5344CB8AC3E}">
        <p14:creationId xmlns:p14="http://schemas.microsoft.com/office/powerpoint/2010/main" val="3784828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7" y="356360"/>
            <a:ext cx="3932237" cy="1073196"/>
          </a:xfrm>
        </p:spPr>
        <p:txBody>
          <a:bodyPr>
            <a:normAutofit/>
          </a:bodyPr>
          <a:lstStyle/>
          <a:p>
            <a:r>
              <a:rPr lang="en-IN" b="1" dirty="0" smtClean="0"/>
              <a:t>2. Millet Nutritional Benefits</a:t>
            </a:r>
            <a:endParaRPr lang="en-IN" b="1" dirty="0"/>
          </a:p>
        </p:txBody>
      </p:sp>
      <p:sp>
        <p:nvSpPr>
          <p:cNvPr id="4" name="Text Placeholder 3"/>
          <p:cNvSpPr>
            <a:spLocks noGrp="1"/>
          </p:cNvSpPr>
          <p:nvPr>
            <p:ph type="body" sz="half" idx="2"/>
          </p:nvPr>
        </p:nvSpPr>
        <p:spPr/>
        <p:txBody>
          <a:bodyPr>
            <a:normAutofit/>
          </a:bodyPr>
          <a:lstStyle/>
          <a:p>
            <a:r>
              <a:rPr lang="en-IN" sz="2000" dirty="0"/>
              <a:t>Millet provides a variety of essential nutrients. It helps to control hunger while providing essential minerals and vitamins like iron, calcium, magnesium unlike other cereals. It also aids in regular digestion and prevents discoloration. Moreover, millet helps in maintaining healthy cholesterol levels.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1423" y="0"/>
            <a:ext cx="6128288" cy="6858000"/>
          </a:xfrm>
          <a:prstGeom prst="rect">
            <a:avLst/>
          </a:prstGeom>
        </p:spPr>
      </p:pic>
    </p:spTree>
    <p:extLst>
      <p:ext uri="{BB962C8B-B14F-4D97-AF65-F5344CB8AC3E}">
        <p14:creationId xmlns:p14="http://schemas.microsoft.com/office/powerpoint/2010/main" val="2697425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7" y="356360"/>
            <a:ext cx="3932237" cy="1073196"/>
          </a:xfrm>
        </p:spPr>
        <p:txBody>
          <a:bodyPr>
            <a:normAutofit/>
          </a:bodyPr>
          <a:lstStyle/>
          <a:p>
            <a:r>
              <a:rPr lang="en-IN" b="1" dirty="0"/>
              <a:t>3. Millet for Optimal Health</a:t>
            </a:r>
          </a:p>
        </p:txBody>
      </p:sp>
      <p:sp>
        <p:nvSpPr>
          <p:cNvPr id="4" name="Text Placeholder 3"/>
          <p:cNvSpPr>
            <a:spLocks noGrp="1"/>
          </p:cNvSpPr>
          <p:nvPr>
            <p:ph type="body" sz="half" idx="2"/>
          </p:nvPr>
        </p:nvSpPr>
        <p:spPr/>
        <p:txBody>
          <a:bodyPr>
            <a:normAutofit/>
          </a:bodyPr>
          <a:lstStyle/>
          <a:p>
            <a:r>
              <a:rPr lang="en-US" sz="2000" dirty="0"/>
              <a:t>Millet can leverage technology so that industrial areas can reduce their health risk. It can help in improving the oxygen practices in industries, be added to diets, and help to improve respiratory health in workers. Consumption of millet can help improve respiratory functions and quality of life by preventing discoloration and by controlling cholesterol, improving digestion of workers in industrial areas.</a:t>
            </a:r>
            <a:endParaRPr lang="en-IN"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0"/>
            <a:ext cx="6172200" cy="6858000"/>
          </a:xfrm>
          <a:prstGeom prst="rect">
            <a:avLst/>
          </a:prstGeom>
        </p:spPr>
      </p:pic>
    </p:spTree>
    <p:extLst>
      <p:ext uri="{BB962C8B-B14F-4D97-AF65-F5344CB8AC3E}">
        <p14:creationId xmlns:p14="http://schemas.microsoft.com/office/powerpoint/2010/main" val="801428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985234"/>
          </a:xfrm>
        </p:spPr>
        <p:txBody>
          <a:bodyPr>
            <a:noAutofit/>
          </a:bodyPr>
          <a:lstStyle/>
          <a:p>
            <a:r>
              <a:rPr lang="en-IN" b="1" dirty="0"/>
              <a:t>4. Innovative Millet Applications</a:t>
            </a:r>
          </a:p>
        </p:txBody>
      </p:sp>
      <p:sp>
        <p:nvSpPr>
          <p:cNvPr id="4" name="Text Placeholder 3"/>
          <p:cNvSpPr>
            <a:spLocks noGrp="1"/>
          </p:cNvSpPr>
          <p:nvPr>
            <p:ph type="body" sz="half" idx="2"/>
          </p:nvPr>
        </p:nvSpPr>
        <p:spPr/>
        <p:txBody>
          <a:bodyPr>
            <a:normAutofit lnSpcReduction="10000"/>
          </a:bodyPr>
          <a:lstStyle/>
          <a:p>
            <a:r>
              <a:rPr lang="en-US" sz="2000" dirty="0"/>
              <a:t>Millet Applications aim to raise health awareness in industrial areas. By using advanced technologies like AI, cloud computing and machine learning, Millet Apps can develop personalized diet plans and help diagnose respiratory conditions. These Apps also enable users to order medicines directly to their doorsteps, and seek out medical advice from experts. With the help of Millet Applications, workers in industrial areas can take proactive steps towards better health.</a:t>
            </a:r>
            <a:endParaRPr lang="en-IN"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650" y="0"/>
            <a:ext cx="6102350" cy="6858000"/>
          </a:xfrm>
          <a:prstGeom prst="rect">
            <a:avLst/>
          </a:prstGeom>
        </p:spPr>
      </p:pic>
    </p:spTree>
    <p:extLst>
      <p:ext uri="{BB962C8B-B14F-4D97-AF65-F5344CB8AC3E}">
        <p14:creationId xmlns:p14="http://schemas.microsoft.com/office/powerpoint/2010/main" val="304587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920839"/>
          </a:xfrm>
        </p:spPr>
        <p:txBody>
          <a:bodyPr>
            <a:noAutofit/>
          </a:bodyPr>
          <a:lstStyle/>
          <a:p>
            <a:r>
              <a:rPr lang="en-US" b="1" dirty="0"/>
              <a:t>5. Millet in Industrial Areas</a:t>
            </a:r>
            <a:endParaRPr lang="en-IN" b="1" dirty="0"/>
          </a:p>
        </p:txBody>
      </p:sp>
      <p:sp>
        <p:nvSpPr>
          <p:cNvPr id="4" name="Text Placeholder 3"/>
          <p:cNvSpPr>
            <a:spLocks noGrp="1"/>
          </p:cNvSpPr>
          <p:nvPr>
            <p:ph type="body" sz="half" idx="2"/>
          </p:nvPr>
        </p:nvSpPr>
        <p:spPr/>
        <p:txBody>
          <a:bodyPr>
            <a:normAutofit/>
          </a:bodyPr>
          <a:lstStyle/>
          <a:p>
            <a:r>
              <a:rPr lang="en-US" sz="2000" dirty="0"/>
              <a:t>Millet Apps are a combination of advanced technologies and analytics that help industrial workers take control of their health. By providing access to nutritional advice, identification of respiratory conditions, possibility to access medicine delivery and seeking out expert advice, Millet Apps give workers the opportunity to optimize their health and prevent serious complications.</a:t>
            </a:r>
            <a:endParaRPr lang="en-IN"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2350" y="0"/>
            <a:ext cx="6089650" cy="6858000"/>
          </a:xfrm>
          <a:prstGeom prst="rect">
            <a:avLst/>
          </a:prstGeom>
        </p:spPr>
      </p:pic>
    </p:spTree>
    <p:extLst>
      <p:ext uri="{BB962C8B-B14F-4D97-AF65-F5344CB8AC3E}">
        <p14:creationId xmlns:p14="http://schemas.microsoft.com/office/powerpoint/2010/main" val="2852704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023870"/>
          </a:xfrm>
        </p:spPr>
        <p:txBody>
          <a:bodyPr>
            <a:noAutofit/>
          </a:bodyPr>
          <a:lstStyle/>
          <a:p>
            <a:r>
              <a:rPr lang="en-IN" b="1" dirty="0"/>
              <a:t>6. Technology Advancements</a:t>
            </a:r>
          </a:p>
        </p:txBody>
      </p:sp>
      <p:sp>
        <p:nvSpPr>
          <p:cNvPr id="4" name="Text Placeholder 3"/>
          <p:cNvSpPr>
            <a:spLocks noGrp="1"/>
          </p:cNvSpPr>
          <p:nvPr>
            <p:ph type="body" sz="half" idx="2"/>
          </p:nvPr>
        </p:nvSpPr>
        <p:spPr/>
        <p:txBody>
          <a:bodyPr>
            <a:normAutofit/>
          </a:bodyPr>
          <a:lstStyle/>
          <a:p>
            <a:r>
              <a:rPr lang="en-US" sz="2000" dirty="0"/>
              <a:t>The powerful combination of </a:t>
            </a:r>
            <a:r>
              <a:rPr lang="en-US" sz="2000" dirty="0" smtClean="0"/>
              <a:t>IOT</a:t>
            </a:r>
            <a:r>
              <a:rPr lang="en-US" sz="2000" dirty="0"/>
              <a:t>, 9th generation sensors, computational databases and machine learning algorithms allow millet apps to provide prompt and accurate health recommendations to industrial workers. These technologies also provide much needed insight into the health and safety of workers as well as preventative insights into how health issues can be avoided with minimal effort.</a:t>
            </a:r>
            <a:endParaRPr lang="en-IN"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550" y="0"/>
            <a:ext cx="6140450" cy="6858000"/>
          </a:xfrm>
          <a:prstGeom prst="rect">
            <a:avLst/>
          </a:prstGeom>
        </p:spPr>
      </p:pic>
    </p:spTree>
    <p:extLst>
      <p:ext uri="{BB962C8B-B14F-4D97-AF65-F5344CB8AC3E}">
        <p14:creationId xmlns:p14="http://schemas.microsoft.com/office/powerpoint/2010/main" val="550898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959476"/>
          </a:xfrm>
        </p:spPr>
        <p:txBody>
          <a:bodyPr>
            <a:noAutofit/>
          </a:bodyPr>
          <a:lstStyle/>
          <a:p>
            <a:r>
              <a:rPr lang="en-IN" b="1" dirty="0"/>
              <a:t>7. Leveraging Technology</a:t>
            </a:r>
          </a:p>
        </p:txBody>
      </p:sp>
      <p:sp>
        <p:nvSpPr>
          <p:cNvPr id="4" name="Text Placeholder 3"/>
          <p:cNvSpPr>
            <a:spLocks noGrp="1"/>
          </p:cNvSpPr>
          <p:nvPr>
            <p:ph type="body" sz="half" idx="2"/>
          </p:nvPr>
        </p:nvSpPr>
        <p:spPr/>
        <p:txBody>
          <a:bodyPr>
            <a:normAutofit/>
          </a:bodyPr>
          <a:lstStyle/>
          <a:p>
            <a:r>
              <a:rPr lang="en-US" sz="2000" dirty="0"/>
              <a:t>Millet Apps provide a way to leverage the latest technology to optimize health and safety. These advanced technologies allow us to quickly analyze data, gain deeper insights and make smarter decisions. This helps ensure optimum safety and health for all industrial workers.</a:t>
            </a:r>
            <a:endParaRPr lang="en-IN"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0450" y="0"/>
            <a:ext cx="6051550" cy="6858000"/>
          </a:xfrm>
          <a:prstGeom prst="rect">
            <a:avLst/>
          </a:prstGeom>
        </p:spPr>
      </p:pic>
    </p:spTree>
    <p:extLst>
      <p:ext uri="{BB962C8B-B14F-4D97-AF65-F5344CB8AC3E}">
        <p14:creationId xmlns:p14="http://schemas.microsoft.com/office/powerpoint/2010/main" val="3145552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766293"/>
            <a:ext cx="3932237" cy="766293"/>
          </a:xfrm>
        </p:spPr>
        <p:txBody>
          <a:bodyPr>
            <a:normAutofit fontScale="90000"/>
          </a:bodyPr>
          <a:lstStyle/>
          <a:p>
            <a:r>
              <a:rPr lang="en-US" b="1" dirty="0"/>
              <a:t>8. Case Studies: Successful Implementations</a:t>
            </a:r>
            <a:endParaRPr lang="en-IN" b="1" dirty="0"/>
          </a:p>
        </p:txBody>
      </p:sp>
      <p:sp>
        <p:nvSpPr>
          <p:cNvPr id="4" name="Text Placeholder 3"/>
          <p:cNvSpPr>
            <a:spLocks noGrp="1"/>
          </p:cNvSpPr>
          <p:nvPr>
            <p:ph type="body" sz="half" idx="2"/>
          </p:nvPr>
        </p:nvSpPr>
        <p:spPr/>
        <p:txBody>
          <a:bodyPr>
            <a:normAutofit/>
          </a:bodyPr>
          <a:lstStyle/>
          <a:p>
            <a:r>
              <a:rPr lang="en-US" sz="2000" dirty="0"/>
              <a:t>Different industrial sectors, like Mining and Chemicals are now using </a:t>
            </a:r>
            <a:r>
              <a:rPr lang="en-US" sz="2000" dirty="0" smtClean="0"/>
              <a:t>Millet apps </a:t>
            </a:r>
            <a:r>
              <a:rPr lang="en-US" sz="2000" dirty="0"/>
              <a:t>to analyze the data and gain insights from it. As a result, the implementation of </a:t>
            </a:r>
            <a:r>
              <a:rPr lang="en-US" sz="2000" dirty="0" smtClean="0"/>
              <a:t>Millet apps </a:t>
            </a:r>
            <a:r>
              <a:rPr lang="en-US" sz="2000" dirty="0"/>
              <a:t>in these sectors have improved safety standards and optimized health. Case studies from different industries demonstrate the success of </a:t>
            </a:r>
            <a:r>
              <a:rPr lang="en-US" sz="2000" dirty="0" smtClean="0"/>
              <a:t>Millet app </a:t>
            </a:r>
            <a:r>
              <a:rPr lang="en-US" sz="2000" dirty="0"/>
              <a:t>implementations.</a:t>
            </a:r>
            <a:endParaRPr lang="en-IN"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2350" y="0"/>
            <a:ext cx="6089650" cy="6858000"/>
          </a:xfrm>
          <a:prstGeom prst="rect">
            <a:avLst/>
          </a:prstGeom>
        </p:spPr>
      </p:pic>
    </p:spTree>
    <p:extLst>
      <p:ext uri="{BB962C8B-B14F-4D97-AF65-F5344CB8AC3E}">
        <p14:creationId xmlns:p14="http://schemas.microsoft.com/office/powerpoint/2010/main" val="5818582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169</TotalTime>
  <Words>635</Words>
  <Application>Microsoft Office PowerPoint</Application>
  <PresentationFormat>Widescreen</PresentationFormat>
  <Paragraphs>26</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How technology can be used for good health using Millet?</vt:lpstr>
      <vt:lpstr>1.Introduction to Millet </vt:lpstr>
      <vt:lpstr>2. Millet Nutritional Benefits</vt:lpstr>
      <vt:lpstr>3. Millet for Optimal Health</vt:lpstr>
      <vt:lpstr>4. Innovative Millet Applications</vt:lpstr>
      <vt:lpstr>5. Millet in Industrial Areas</vt:lpstr>
      <vt:lpstr>6. Technology Advancements</vt:lpstr>
      <vt:lpstr>7. Leveraging Technology</vt:lpstr>
      <vt:lpstr>8. Case Studies: Successful Implementations</vt:lpstr>
      <vt:lpstr>9. Future Growth Prospects</vt:lpstr>
      <vt:lpstr>10. 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technology can be used for good health using Millet?</dc:title>
  <dc:creator>Microsoft account</dc:creator>
  <cp:lastModifiedBy>Microsoft account</cp:lastModifiedBy>
  <cp:revision>5</cp:revision>
  <dcterms:created xsi:type="dcterms:W3CDTF">2023-05-22T14:47:28Z</dcterms:created>
  <dcterms:modified xsi:type="dcterms:W3CDTF">2023-05-22T17:37:24Z</dcterms:modified>
</cp:coreProperties>
</file>